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2" r:id="rId5"/>
    <p:sldId id="993" r:id="rId6"/>
    <p:sldId id="994" r:id="rId7"/>
    <p:sldId id="996" r:id="rId8"/>
    <p:sldId id="99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1  </a:t>
            </a: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Goldilocks and the three bears</a:t>
            </a:r>
            <a:endParaRPr lang="en-US" altLang="zh-CN" sz="52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错突破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4506"/>
            <a:ext cx="11485848" cy="387798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句型的肯定句及否定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你能在教室里看到什么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教室里有一个篮球吗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02.jpg" descr="id:21474938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671270" y="2060848"/>
            <a:ext cx="4770038" cy="2436376"/>
          </a:xfrm>
          <a:prstGeom prst="rect">
            <a:avLst/>
          </a:prstGeom>
        </p:spPr>
      </p:pic>
      <p:pic>
        <p:nvPicPr>
          <p:cNvPr id="4" name="25情境导入.eps" descr="id:21474938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437146"/>
            <a:ext cx="281622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框架构建.eps" descr="id:21474938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7474" y="886722"/>
            <a:ext cx="2912110" cy="752475"/>
          </a:xfrm>
          <a:prstGeom prst="rect">
            <a:avLst/>
          </a:prstGeom>
        </p:spPr>
      </p:pic>
      <p:pic>
        <p:nvPicPr>
          <p:cNvPr id="4" name="JG1.eps" descr="id:21474938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9413" y="1628800"/>
            <a:ext cx="11663859" cy="356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613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5717"/>
            <a:ext cx="11485848" cy="429348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7228"/>
            <a:ext cx="11485848" cy="42934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there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句型的肯定句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地点状语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遵循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就近原则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。当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动词后面的名词是可数单数名词或不可数名词时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。例如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在照片里有一个女孩和两个男孩。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动词后面的名词是可数名词复数时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。例如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在照片里有两个男孩和一个女孩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圈1.eps" descr="id:21474938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0036" y="1052736"/>
            <a:ext cx="438785" cy="4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853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2736"/>
            <a:ext cx="11485848" cy="187220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5436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句型的否定句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否定结构为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t/aren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地点状语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。例如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这里没有蛋糕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圈2.eps" descr="id:21474938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6406" y="1146582"/>
            <a:ext cx="438785" cy="4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855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cakes in the fridge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juice in the glass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进阶训练-彩.eps" descr="id:21474938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0991" y="900174"/>
            <a:ext cx="280479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8582" y="3110355"/>
            <a:ext cx="76557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cakes</a:t>
            </a:r>
            <a:r>
              <a:rPr lang="zh-CN" altLang="zh-CN" dirty="0">
                <a:cs typeface="Times New Roman" panose="02020603050405020304" pitchFamily="18" charset="0"/>
              </a:rPr>
              <a:t>是可数名词复数，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动词用</a:t>
            </a:r>
            <a:r>
              <a:rPr lang="en-US" altLang="zh-CN" dirty="0"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3592" y="4323503"/>
            <a:ext cx="80877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isn’t</a:t>
            </a:r>
            <a:r>
              <a:rPr lang="zh-CN" altLang="zh-CN" dirty="0">
                <a:cs typeface="Times New Roman" panose="02020603050405020304" pitchFamily="18" charset="0"/>
              </a:rPr>
              <a:t>可知，本句是否定句，</a:t>
            </a:r>
            <a:r>
              <a:rPr lang="en-US" altLang="zh-CN" dirty="0"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cs typeface="Times New Roman" panose="02020603050405020304" pitchFamily="18" charset="0"/>
              </a:rPr>
              <a:t>应变为</a:t>
            </a:r>
            <a:r>
              <a:rPr lang="en-US" altLang="zh-CN" dirty="0">
                <a:cs typeface="Times New Roman" panose="02020603050405020304" pitchFamily="18" charset="0"/>
              </a:rPr>
              <a:t>any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4726" y="2551652"/>
            <a:ext cx="675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596092" y="3689991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any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251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1767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apple tree on the farm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birds in the tree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tree and some flowers in the garden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9400" y="1645892"/>
            <a:ext cx="68636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an apple</a:t>
            </a:r>
            <a:r>
              <a:rPr lang="zh-CN" altLang="zh-CN" dirty="0">
                <a:cs typeface="Times New Roman" panose="02020603050405020304" pitchFamily="18" charset="0"/>
              </a:rPr>
              <a:t>是可数名词单数，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动词用</a:t>
            </a:r>
            <a:r>
              <a:rPr lang="en-US" altLang="zh-CN" dirty="0"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9400" y="2861731"/>
            <a:ext cx="110543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any</a:t>
            </a:r>
            <a:r>
              <a:rPr lang="zh-CN" altLang="zh-CN" dirty="0">
                <a:cs typeface="Times New Roman" panose="02020603050405020304" pitchFamily="18" charset="0"/>
              </a:rPr>
              <a:t>可知，本</a:t>
            </a:r>
            <a:r>
              <a:rPr lang="zh-CN" altLang="zh-CN" dirty="0" smtClean="0">
                <a:cs typeface="Times New Roman" panose="02020603050405020304" pitchFamily="18" charset="0"/>
              </a:rPr>
              <a:t>句是否定</a:t>
            </a:r>
            <a:r>
              <a:rPr lang="zh-CN" altLang="zh-CN" dirty="0">
                <a:cs typeface="Times New Roman" panose="02020603050405020304" pitchFamily="18" charset="0"/>
              </a:rPr>
              <a:t>句，</a:t>
            </a:r>
            <a:r>
              <a:rPr lang="en-US" altLang="zh-CN" dirty="0">
                <a:cs typeface="Times New Roman" panose="02020603050405020304" pitchFamily="18" charset="0"/>
              </a:rPr>
              <a:t>birds</a:t>
            </a:r>
            <a:r>
              <a:rPr lang="zh-CN" altLang="zh-CN" dirty="0">
                <a:cs typeface="Times New Roman" panose="02020603050405020304" pitchFamily="18" charset="0"/>
              </a:rPr>
              <a:t>是可数名词复数，否定用</a:t>
            </a:r>
            <a:r>
              <a:rPr lang="en-US" altLang="zh-CN" dirty="0">
                <a:cs typeface="Times New Roman" panose="02020603050405020304" pitchFamily="18" charset="0"/>
              </a:rPr>
              <a:t>aren’t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9400" y="4135445"/>
            <a:ext cx="113424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本题考查</a:t>
            </a:r>
            <a:r>
              <a:rPr lang="en-US" altLang="zh-CN" dirty="0"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cs typeface="Times New Roman" panose="02020603050405020304" pitchFamily="18" charset="0"/>
              </a:rPr>
              <a:t>句型的就近原则，离</a:t>
            </a:r>
            <a:r>
              <a:rPr lang="en-US" altLang="zh-CN" dirty="0"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cs typeface="Times New Roman" panose="02020603050405020304" pitchFamily="18" charset="0"/>
              </a:rPr>
              <a:t>近的是</a:t>
            </a:r>
            <a:r>
              <a:rPr lang="en-US" altLang="zh-CN" dirty="0"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cs typeface="Times New Roman" panose="02020603050405020304" pitchFamily="18" charset="0"/>
              </a:rPr>
              <a:t>tree,be</a:t>
            </a:r>
            <a:r>
              <a:rPr lang="zh-CN" altLang="zh-CN" dirty="0">
                <a:cs typeface="Times New Roman" panose="02020603050405020304" pitchFamily="18" charset="0"/>
              </a:rPr>
              <a:t>动词用</a:t>
            </a:r>
            <a:r>
              <a:rPr lang="en-US" altLang="zh-CN" dirty="0"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46734" y="118691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46734" y="2364088"/>
            <a:ext cx="11159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aren’t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774726" y="35794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296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429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请根据图片提示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句型介绍卧室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04.jpg" descr="id:21474938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43478" y="1700808"/>
            <a:ext cx="3168352" cy="227771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3112" y="1395684"/>
            <a:ext cx="820036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bedroom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small but very nice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bed in my bedroom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chair in front of the desk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books on the desk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football under the desk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three dolls on the bed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my bedroom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答案仅供参考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478582" y="5258478"/>
            <a:ext cx="80648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78582" y="4601860"/>
            <a:ext cx="80648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61490" y="3933056"/>
            <a:ext cx="80648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52944" y="3302076"/>
            <a:ext cx="80648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78582" y="2691828"/>
            <a:ext cx="80648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78582" y="2055942"/>
            <a:ext cx="80648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605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329</Words>
  <Application>Microsoft Office PowerPoint</Application>
  <PresentationFormat>自定义</PresentationFormat>
  <Paragraphs>42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336</cp:revision>
  <dcterms:created xsi:type="dcterms:W3CDTF">2020-11-06T05:24:00Z</dcterms:created>
  <dcterms:modified xsi:type="dcterms:W3CDTF">2025-05-27T00:36:53Z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